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5/12/2023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 Id="rId9"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endParaRPr lang="en-US" altLang="zh-CN" sz="1600" b="1" dirty="0">
              <a:latin typeface="微软雅黑" panose="020B0503020204020204" pitchFamily="34" charset="-122"/>
              <a:ea typeface="微软雅黑" panose="020B0503020204020204" pitchFamily="34" charset="-122"/>
            </a:endParaRP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C6D6154-9395-C509-F614-E189E119A6B2}"/>
              </a:ext>
            </a:extLst>
          </p:cNvPr>
          <p:cNvPicPr>
            <a:picLocks noChangeAspect="1"/>
          </p:cNvPicPr>
          <p:nvPr/>
        </p:nvPicPr>
        <p:blipFill>
          <a:blip r:embed="rId4"/>
          <a:stretch>
            <a:fillRect/>
          </a:stretch>
        </p:blipFill>
        <p:spPr>
          <a:xfrm>
            <a:off x="1932006" y="4785353"/>
            <a:ext cx="5842236" cy="2072647"/>
          </a:xfrm>
          <a:prstGeom prst="rect">
            <a:avLst/>
          </a:prstGeom>
        </p:spPr>
      </p:pic>
      <p:pic>
        <p:nvPicPr>
          <p:cNvPr id="19" name="Picture 18">
            <a:extLst>
              <a:ext uri="{FF2B5EF4-FFF2-40B4-BE49-F238E27FC236}">
                <a16:creationId xmlns:a16="http://schemas.microsoft.com/office/drawing/2014/main" id="{37DB4972-7920-A77A-537A-C6BBA26B660D}"/>
              </a:ext>
            </a:extLst>
          </p:cNvPr>
          <p:cNvPicPr>
            <a:picLocks noChangeAspect="1"/>
          </p:cNvPicPr>
          <p:nvPr/>
        </p:nvPicPr>
        <p:blipFill>
          <a:blip r:embed="rId5"/>
          <a:stretch>
            <a:fillRect/>
          </a:stretch>
        </p:blipFill>
        <p:spPr>
          <a:xfrm>
            <a:off x="1705217" y="3779702"/>
            <a:ext cx="6295814" cy="1012343"/>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a:latin typeface="微软雅黑" panose="020B0503020204020204" pitchFamily="34" charset="-122"/>
                <a:ea typeface="微软雅黑" panose="020B0503020204020204" pitchFamily="34" charset="-122"/>
              </a:rPr>
              <a:t>等</a:t>
            </a:r>
            <a:r>
              <a:rPr lang="en-US" altLang="zh-CN" sz="6400">
                <a:latin typeface="微软雅黑" panose="020B0503020204020204" pitchFamily="34" charset="-122"/>
                <a:ea typeface="微软雅黑" panose="020B0503020204020204" pitchFamily="34" charset="-122"/>
              </a:rPr>
              <a:t>)</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最终想起模拟响应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（学识浅薄，理解不够严谨专业充分）</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2"/>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lstStyle/>
          <a:p>
            <a:r>
              <a:rPr lang="zh-CN" altLang="en-US" dirty="0">
                <a:latin typeface="微软雅黑" panose="020B0503020204020204" pitchFamily="34" charset="-122"/>
                <a:ea typeface="微软雅黑" panose="020B0503020204020204" pitchFamily="34" charset="-122"/>
              </a:rPr>
              <a:t>倒排索引简介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905691"/>
            <a:ext cx="10060335" cy="5952309"/>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标准向量化本地存储，批量调用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入库，行级权限相关字段属性维护（如：内容所属角色、部门之类）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9392</TotalTime>
  <Words>7361</Words>
  <Application>Microsoft Office PowerPoint</Application>
  <PresentationFormat>Widescreen</PresentationFormat>
  <Paragraphs>564</Paragraphs>
  <Slides>48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4" baseType="lpstr">
      <vt:lpstr>微软雅黑</vt: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向量(数据库)索引（学识浅薄，理解不够严谨专业充分）</vt:lpstr>
      <vt:lpstr>倒排索引简介</vt:lpstr>
      <vt:lpstr>向量索引 HNSW 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1241</cp:revision>
  <dcterms:created xsi:type="dcterms:W3CDTF">2023-04-24T08:38:56Z</dcterms:created>
  <dcterms:modified xsi:type="dcterms:W3CDTF">2023-05-12T05:36:22Z</dcterms:modified>
</cp:coreProperties>
</file>